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sldIdLst>
    <p:sldId id="256" r:id="rId4"/>
    <p:sldId id="257" r:id="rId5"/>
    <p:sldId id="258" r:id="rId6"/>
    <p:sldId id="260" r:id="rId7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131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98FA15A-BD59-4E49-B3E9-824D4BF67C89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9C23448D-9E7A-4ACE-94CD-299CFDD7A58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B8D2EB5-591C-4640-A51C-82BC25DB2B2C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488F48D-306C-444A-BC01-5725E4C9C0CF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43090A8-EF47-44DD-A6CF-8ADC5B6807F4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50C7879-A630-4024-93BD-57840477BF48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9253B8A-3F2B-4B47-9518-1EB8D032322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5DE4A93-E999-4BD7-91AF-06EBCCE277F0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5FEE7F9-1A01-4AF9-B568-285433B2744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C00C097-92EF-457A-813A-3829E0EB5D7B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D925BD6B-DA76-442B-BE1F-0E8CB07CD5AB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5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6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BAB6F9F-8994-483D-A61D-E47388A1EA6F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B2CDEFE-1E36-47C8-9B87-55FD440665CC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832F1ABA-6ECB-4BF3-89C3-7E2077FDBB20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D5392EE-9105-4F2D-BDAA-4C8F7586454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27A97BF1-AD24-41D7-B931-FF506522E48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5097334A-DB46-4253-B41A-A6ABCB54CF7B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FA8DE63-88B3-47EA-A714-55B3E56B73A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8213BD4-BD50-450B-9681-F9F1495014F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E3FC590-3A17-400B-A2F2-CCF527E9A29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2F359DB-BB2D-412E-B714-C09DDE5CD5D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F7F9836-D7C8-48DA-A865-D237F06A5FB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5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5E5F670-124E-49A6-8320-8F561D8DE1D1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9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0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1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2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8628339-9A66-4899-BDC8-220D4040EDD4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BCC01F91-9D46-4263-B851-6705EF8C34B1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28C9B61-2505-46F0-B2B3-7158BB26DCA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531C1C2D-E046-450F-BAD8-9D7DA54F413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1C2AFB6-939A-4A70-B792-EEE95805C3A6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804F23F-F1D3-4DDF-A587-9E8D90685C45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A853AC70-DC24-4DC4-93AC-A404BE0D5BE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2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DE1385DB-DE91-4E03-9858-6BFBAA0B8B5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F408C111-ACFA-42C1-8FB2-C1D6BEF50F3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E2EF0D86-1D69-4E66-A147-AC3B5D13023F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3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D071D43-CF06-45E0-8100-E5DFC9EF460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8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75F1897-B9C7-4EE9-ABDC-CA41AD4A0839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3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4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5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48329BEE-CDED-4CF8-ADBB-AEA94F66A191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2" name="Picture 6" descr="CoverOverlay.png"/>
          <p:cNvPicPr/>
          <p:nvPr/>
        </p:nvPicPr>
        <p:blipFill>
          <a:blip r:embed="rId14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dt" idx="1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28D0DF54-B13E-4DCE-B260-F9284BD1BE42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grpSp>
        <p:nvGrpSpPr>
          <p:cNvPr id="5" name="Group 7"/>
          <p:cNvGrpSpPr/>
          <p:nvPr/>
        </p:nvGrpSpPr>
        <p:grpSpPr>
          <a:xfrm>
            <a:off x="1193760" y="2887560"/>
            <a:ext cx="6779160" cy="912600"/>
            <a:chOff x="1193760" y="2887560"/>
            <a:chExt cx="6779160" cy="912600"/>
          </a:xfrm>
        </p:grpSpPr>
        <p:sp>
          <p:nvSpPr>
            <p:cNvPr id="6" name="TextBox 8"/>
            <p:cNvSpPr/>
            <p:nvPr/>
          </p:nvSpPr>
          <p:spPr>
            <a:xfrm>
              <a:off x="4173480" y="288756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E1DCA5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7" name="Straight Connector 9"/>
            <p:cNvCxnSpPr/>
            <p:nvPr/>
          </p:nvCxnSpPr>
          <p:spPr>
            <a:xfrm flipH="1" flipV="1">
              <a:off x="1193760" y="343152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  <p:cxnSp>
          <p:nvCxnSpPr>
            <p:cNvPr id="8" name="Straight Connector 10"/>
            <p:cNvCxnSpPr/>
            <p:nvPr/>
          </p:nvCxnSpPr>
          <p:spPr>
            <a:xfrm flipH="1" flipV="1">
              <a:off x="4853160" y="34290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</p:grpSp>
      <p:sp>
        <p:nvSpPr>
          <p:cNvPr id="9" name="PlaceHolder 4"/>
          <p:cNvSpPr>
            <a:spLocks noGrp="1"/>
          </p:cNvSpPr>
          <p:nvPr>
            <p:ph type="title"/>
          </p:nvPr>
        </p:nvSpPr>
        <p:spPr>
          <a:xfrm>
            <a:off x="1183320" y="1387800"/>
            <a:ext cx="6777000" cy="17316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ln>
                  <a:solidFill>
                    <a:srgbClr val="FFFFFF">
                      <a:alpha val="65000"/>
                    </a:srgbClr>
                  </a:solidFill>
                </a:ln>
                <a:solidFill>
                  <a:srgbClr val="FFFFFF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FFFFFF"/>
                </a:solidFill>
                <a:latin typeface="Book Antiqua"/>
              </a:rPr>
              <a:t>Для редагування структури клацніть мишею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Другий рівень структури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solidFill>
                  <a:srgbClr val="FFFFFF"/>
                </a:solidFill>
                <a:latin typeface="Book Antiqua"/>
              </a:rPr>
              <a:t>Третій рівень структури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1600" b="0" strike="noStrike" spc="-1">
                <a:solidFill>
                  <a:srgbClr val="FFFFFF"/>
                </a:solidFill>
                <a:latin typeface="Book Antiqua"/>
              </a:rPr>
              <a:t>Четвертий рівень структури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П'ятий рівень структури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Шостий рівень структури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8" name="PlaceHolder 1"/>
          <p:cNvSpPr>
            <a:spLocks noGrp="1"/>
          </p:cNvSpPr>
          <p:nvPr>
            <p:ph type="body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dt" idx="4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ftr" idx="5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51" name="PlaceHolder 4"/>
          <p:cNvSpPr>
            <a:spLocks noGrp="1"/>
          </p:cNvSpPr>
          <p:nvPr>
            <p:ph type="sldNum" idx="6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F3B6FC2-FADD-40FA-8AD7-038B6F2A34F6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sp>
        <p:nvSpPr>
          <p:cNvPr id="52" name="PlaceHolder 5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grpSp>
        <p:nvGrpSpPr>
          <p:cNvPr id="53" name="Group 11"/>
          <p:cNvGrpSpPr/>
          <p:nvPr/>
        </p:nvGrpSpPr>
        <p:grpSpPr>
          <a:xfrm>
            <a:off x="1172520" y="1392120"/>
            <a:ext cx="6779160" cy="912600"/>
            <a:chOff x="1172520" y="1392120"/>
            <a:chExt cx="6779160" cy="912600"/>
          </a:xfrm>
        </p:grpSpPr>
        <p:sp>
          <p:nvSpPr>
            <p:cNvPr id="54" name="TextBox 12"/>
            <p:cNvSpPr/>
            <p:nvPr/>
          </p:nvSpPr>
          <p:spPr>
            <a:xfrm>
              <a:off x="4152240" y="139212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F4F2DD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55" name="Straight Connector 13"/>
            <p:cNvCxnSpPr/>
            <p:nvPr/>
          </p:nvCxnSpPr>
          <p:spPr>
            <a:xfrm flipH="1" flipV="1">
              <a:off x="1172520" y="1936080"/>
              <a:ext cx="3120120" cy="216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  <p:cxnSp>
          <p:nvCxnSpPr>
            <p:cNvPr id="56" name="Straight Connector 14"/>
            <p:cNvCxnSpPr/>
            <p:nvPr/>
          </p:nvCxnSpPr>
          <p:spPr>
            <a:xfrm flipH="1" flipV="1">
              <a:off x="4831920" y="19332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 type="dt" idx="7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>
              <a:buNone/>
            </a:pPr>
            <a:r>
              <a:rPr lang="uk-UA" sz="1400" b="0" strike="noStrike" spc="-1">
                <a:latin typeface="Times New Roman"/>
              </a:rPr>
              <a:t>&lt;дата/час&gt;</a:t>
            </a:r>
          </a:p>
        </p:txBody>
      </p:sp>
      <p:sp>
        <p:nvSpPr>
          <p:cNvPr id="98" name="PlaceHolder 5"/>
          <p:cNvSpPr>
            <a:spLocks noGrp="1"/>
          </p:cNvSpPr>
          <p:nvPr>
            <p:ph type="ftr" idx="8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99" name="PlaceHolder 6"/>
          <p:cNvSpPr>
            <a:spLocks noGrp="1"/>
          </p:cNvSpPr>
          <p:nvPr>
            <p:ph type="sldNum" idx="9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1F62C53-11C5-4288-87C6-D4BD90DA7737}" type="slidenum">
              <a:rPr lang="ru-RU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1403640" y="260640"/>
            <a:ext cx="6400440" cy="2872027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sz="5400" dirty="0"/>
              <a:t/>
            </a:r>
            <a:br>
              <a:rPr sz="5400" dirty="0"/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Херсонський державний університет</a:t>
            </a:r>
            <a: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медицини</a:t>
            </a:r>
            <a:r>
              <a:rPr sz="5400" dirty="0"/>
              <a:t/>
            </a:r>
            <a:br>
              <a:rPr sz="5400" dirty="0"/>
            </a:br>
            <a:r>
              <a:rPr sz="5400" dirty="0"/>
              <a:t/>
            </a:r>
            <a:br>
              <a:rPr sz="5400" dirty="0"/>
            </a:br>
            <a:r>
              <a:rPr lang="ru-RU" dirty="0" err="1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Актуальні</a:t>
            </a:r>
            <a:r>
              <a:rPr lang="ru-RU" dirty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питання</a:t>
            </a:r>
            <a:r>
              <a:rPr lang="ru-RU" dirty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гастроентерології</a:t>
            </a:r>
            <a:endParaRPr lang="uk-UA" sz="4000" b="0" strike="noStrike" spc="-1" dirty="0">
              <a:solidFill>
                <a:srgbClr val="FFFFFF"/>
              </a:solidFill>
              <a:latin typeface="Times New Roman" panose="02020603050405020304" pitchFamily="18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38" name="Рисунок 4"/>
          <p:cNvPicPr/>
          <p:nvPr/>
        </p:nvPicPr>
        <p:blipFill>
          <a:blip r:embed="rId2"/>
          <a:stretch/>
        </p:blipFill>
        <p:spPr>
          <a:xfrm>
            <a:off x="539640" y="4365000"/>
            <a:ext cx="2592000" cy="2016000"/>
          </a:xfrm>
          <a:prstGeom prst="rect">
            <a:avLst/>
          </a:prstGeom>
          <a:ln w="0"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3333" y="4365001"/>
            <a:ext cx="3053821" cy="2016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repl">
                                        <p:cTn id="6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1" strike="noStrike" spc="-1">
                <a:solidFill>
                  <a:srgbClr val="FFFFFF"/>
                </a:solidFill>
                <a:latin typeface="Book Antiqua"/>
              </a:rPr>
              <a:t>мета: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9" name="PlaceHolder 1"/>
          <p:cNvSpPr>
            <a:spLocks noGrp="1"/>
          </p:cNvSpPr>
          <p:nvPr>
            <p:ph/>
          </p:nvPr>
        </p:nvSpPr>
        <p:spPr>
          <a:xfrm>
            <a:off x="699119" y="2235200"/>
            <a:ext cx="4905814" cy="4414982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закріплення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теоретичних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знань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етіології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патогенезу,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сучасної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лабораторної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інструментальної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моніторингу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перебігу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хвороб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травлення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згідно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міжнародних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вітчизняних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рекомендацій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профілактику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ускладнень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реабілітація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хворих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гастроентерологічною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патологією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5079" y="2235200"/>
            <a:ext cx="2847975" cy="1600200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/>
          </p:nvPr>
        </p:nvSpPr>
        <p:spPr>
          <a:xfrm>
            <a:off x="699119" y="626533"/>
            <a:ext cx="8292481" cy="5571066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вибором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„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питання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гастроентерології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”,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передбачає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удосконалення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питань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теорії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практики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найбільш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поширених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хвороб і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синдромів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зустрічаються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гастроентерології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стосуються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диференційної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необхідності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здорового способу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профілактики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хвороб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шлунково-кишкового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каналу (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ШКК).</a:t>
            </a:r>
            <a:endParaRPr lang="uk-UA" sz="28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9884" y="4698419"/>
            <a:ext cx="3790950" cy="12096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/>
          </p:nvPr>
        </p:nvSpPr>
        <p:spPr>
          <a:xfrm>
            <a:off x="304800" y="2184400"/>
            <a:ext cx="8466667" cy="46736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40000" lnSpcReduction="20000"/>
          </a:bodyPr>
          <a:lstStyle/>
          <a:p>
            <a:pPr indent="0" algn="r">
              <a:lnSpc>
                <a:spcPct val="100000"/>
              </a:lnSpc>
              <a:spcBef>
                <a:spcPts val="961"/>
              </a:spcBef>
              <a:buNone/>
            </a:pPr>
            <a:endParaRPr lang="uk-UA" sz="4800" b="0" strike="noStrike" spc="-1" dirty="0">
              <a:solidFill>
                <a:srgbClr val="FFFFFF"/>
              </a:solidFill>
              <a:latin typeface="Book Antiqua"/>
            </a:endParaRP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9600" dirty="0" smtClean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Курс «</a:t>
            </a:r>
            <a:r>
              <a:rPr lang="ru-RU" sz="9600" dirty="0" err="1" smtClean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Актуальні</a:t>
            </a:r>
            <a:r>
              <a:rPr lang="ru-RU" sz="9600" dirty="0" smtClean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питання</a:t>
            </a:r>
            <a:r>
              <a:rPr lang="ru-RU" sz="9600" dirty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9600" dirty="0" err="1" smtClean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гастроентерології</a:t>
            </a:r>
            <a:r>
              <a:rPr lang="ru-RU" sz="9600" dirty="0" smtClean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»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r>
              <a:rPr lang="ru-RU" sz="9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ормує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уміння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застосовувати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знання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патології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внутрішніх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органів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процесі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подальшого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навчання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професійній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діяльності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відповідно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принципів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доказової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endParaRPr lang="ru-RU" sz="9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uk-UA" sz="11200" b="0" strike="noStrike" spc="-1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</a:t>
            </a:r>
            <a:r>
              <a:rPr lang="uk-UA" sz="11200" b="0" strike="noStrike" spc="-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УВАГУ!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/>
    </mc:Choice>
    <mc:Fallback xmlns="" xmlns:p15="http://schemas.microsoft.com/office/powerpoint/2012/main">
      <p:transition spd="med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500"/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500"/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1370</TotalTime>
  <Words>122</Words>
  <Application>Microsoft Office PowerPoint</Application>
  <PresentationFormat>Экран (4:3)</PresentationFormat>
  <Paragraphs>7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4</vt:i4>
      </vt:variant>
    </vt:vector>
  </HeadingPairs>
  <TitlesOfParts>
    <vt:vector size="14" baseType="lpstr">
      <vt:lpstr>Arial</vt:lpstr>
      <vt:lpstr>Book Antiqua</vt:lpstr>
      <vt:lpstr>DejaVu Sans</vt:lpstr>
      <vt:lpstr>Symbol</vt:lpstr>
      <vt:lpstr>Times New Roman</vt:lpstr>
      <vt:lpstr>Verdana</vt:lpstr>
      <vt:lpstr>Wingdings</vt:lpstr>
      <vt:lpstr>Твердый переплет</vt:lpstr>
      <vt:lpstr>Твердый переплет</vt:lpstr>
      <vt:lpstr>Твердый переплет</vt:lpstr>
      <vt:lpstr> Херсонський державний університет кафедра медицини  Актуальні питання гастроентерології</vt:lpstr>
      <vt:lpstr>мета:</vt:lpstr>
      <vt:lpstr>Презентация PowerPoint</vt:lpstr>
      <vt:lpstr>Презентация PowerPoint</vt:lpstr>
    </vt:vector>
  </TitlesOfParts>
  <Company>DG Win&amp;Soft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РЕПРОДУКТИВНЕ ЗДОРОВ’Я МОЛОДІ.</dc:title>
  <dc:subject/>
  <dc:creator>Ігор</dc:creator>
  <dc:description/>
  <cp:lastModifiedBy>Аня</cp:lastModifiedBy>
  <cp:revision>37</cp:revision>
  <dcterms:created xsi:type="dcterms:W3CDTF">2012-11-28T20:51:53Z</dcterms:created>
  <dcterms:modified xsi:type="dcterms:W3CDTF">2024-04-15T09:54:35Z</dcterms:modified>
  <dc:language>uk-UA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5</vt:i4>
  </property>
</Properties>
</file>